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5" d="100"/>
          <a:sy n="15" d="100"/>
        </p:scale>
        <p:origin x="332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43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57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450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73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177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476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77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668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5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130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184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F72-2F68-4CFC-A2C8-33A46F0F5344}" type="datetimeFigureOut">
              <a:rPr lang="en-CA" smtClean="0"/>
              <a:t>2017-09-02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3A1D-7881-477B-A40D-0DE7F36101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3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CYMK/UOY Advisor 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Do’s and Don’ts</a:t>
            </a:r>
          </a:p>
          <a:p>
            <a:r>
              <a:rPr lang="en-CA" dirty="0"/>
              <a:t>CYC Convention 2017</a:t>
            </a:r>
          </a:p>
        </p:txBody>
      </p:sp>
    </p:spTree>
    <p:extLst>
      <p:ext uri="{BB962C8B-B14F-4D97-AF65-F5344CB8AC3E}">
        <p14:creationId xmlns:p14="http://schemas.microsoft.com/office/powerpoint/2010/main" val="366205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Instill clear mission?, vision?, values?</a:t>
            </a:r>
          </a:p>
          <a:p>
            <a:r>
              <a:rPr lang="en-CA" dirty="0"/>
              <a:t>Role model of engaged UO laity</a:t>
            </a:r>
          </a:p>
          <a:p>
            <a:r>
              <a:rPr lang="en-CA" dirty="0"/>
              <a:t>Caring, nurturing, encouraging that encourages: self awareness, effectiveness, clear goals with congruent plans and actions</a:t>
            </a:r>
          </a:p>
          <a:p>
            <a:r>
              <a:rPr lang="en-CA" dirty="0"/>
              <a:t>Demonstrates how to manage disagreements as UOC</a:t>
            </a:r>
          </a:p>
          <a:p>
            <a:r>
              <a:rPr lang="en-CA" dirty="0"/>
              <a:t>Encourages CYMK members to lead/organize appropriate to their abilities with your guidance.</a:t>
            </a:r>
          </a:p>
          <a:p>
            <a:r>
              <a:rPr lang="en-CA" dirty="0"/>
              <a:t>Programs that focus on Faith, Culture, Leadership, Community and Healthy Lifestyle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596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Stages of Group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Forming – anxiety, cautious, familiarity, purpose, structure, roles, rules, resources</a:t>
            </a:r>
          </a:p>
          <a:p>
            <a:r>
              <a:rPr lang="en-CA" dirty="0"/>
              <a:t>Storming – competition and conflict re leadership, authority, rules, responsibilities, structure, </a:t>
            </a:r>
          </a:p>
          <a:p>
            <a:r>
              <a:rPr lang="en-CA" dirty="0"/>
              <a:t>Norming -  when clarity/consensus achieved  about above issues then group cohesion, sense of community, increased security and decreased anxiety, developing group norms</a:t>
            </a:r>
          </a:p>
          <a:p>
            <a:r>
              <a:rPr lang="en-CA" dirty="0"/>
              <a:t>Performing – unified, loyal, supportive, competencies, focused on task completion</a:t>
            </a:r>
          </a:p>
          <a:p>
            <a:pPr marL="457200" lvl="1" indent="0">
              <a:buNone/>
            </a:pPr>
            <a:r>
              <a:rPr lang="en-CA" dirty="0"/>
              <a:t>					(Tuckman 1965)</a:t>
            </a:r>
          </a:p>
        </p:txBody>
      </p:sp>
    </p:spTree>
    <p:extLst>
      <p:ext uri="{BB962C8B-B14F-4D97-AF65-F5344CB8AC3E}">
        <p14:creationId xmlns:p14="http://schemas.microsoft.com/office/powerpoint/2010/main" val="147486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Model excellence - striving to do our best!</a:t>
            </a:r>
          </a:p>
          <a:p>
            <a:r>
              <a:rPr lang="en-CA" dirty="0"/>
              <a:t>Commit to holding each other accountable – how?</a:t>
            </a:r>
          </a:p>
          <a:p>
            <a:r>
              <a:rPr lang="en-CA" dirty="0"/>
              <a:t>Clear expectations/tasks and deadlines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387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Therapeutic elements of Groups (</a:t>
            </a:r>
            <a:r>
              <a:rPr lang="en-CA" dirty="0" err="1"/>
              <a:t>Yalom</a:t>
            </a:r>
            <a:r>
              <a:rPr lang="en-CA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b="1" dirty="0"/>
              <a:t>HOPE</a:t>
            </a:r>
            <a:r>
              <a:rPr lang="en-CA" dirty="0"/>
              <a:t> – creates optimism</a:t>
            </a:r>
          </a:p>
          <a:p>
            <a:r>
              <a:rPr lang="en-CA" b="1" dirty="0"/>
              <a:t>UNIVERSALITY</a:t>
            </a:r>
            <a:r>
              <a:rPr lang="en-CA" dirty="0"/>
              <a:t> – of being human with emotions, impulses, egos</a:t>
            </a:r>
          </a:p>
          <a:p>
            <a:r>
              <a:rPr lang="en-CA" b="1" dirty="0"/>
              <a:t>INFORMATION</a:t>
            </a:r>
            <a:r>
              <a:rPr lang="en-CA" dirty="0"/>
              <a:t> – educate and empower</a:t>
            </a:r>
          </a:p>
          <a:p>
            <a:r>
              <a:rPr lang="en-CA" b="1" dirty="0"/>
              <a:t>ALTRUISM</a:t>
            </a:r>
            <a:r>
              <a:rPr lang="en-CA" dirty="0"/>
              <a:t> – value in helping others</a:t>
            </a:r>
          </a:p>
          <a:p>
            <a:r>
              <a:rPr lang="en-CA" b="1" dirty="0"/>
              <a:t>SOCIALIZATION</a:t>
            </a:r>
            <a:r>
              <a:rPr lang="en-CA" dirty="0"/>
              <a:t> – tolerance, empathy, communication skills (imitate each other)</a:t>
            </a:r>
          </a:p>
          <a:p>
            <a:r>
              <a:rPr lang="en-CA" b="1" dirty="0"/>
              <a:t>COHESION</a:t>
            </a:r>
            <a:r>
              <a:rPr lang="en-CA" dirty="0"/>
              <a:t> – acceptance, belonging, security, trust</a:t>
            </a:r>
          </a:p>
          <a:p>
            <a:r>
              <a:rPr lang="en-CA" b="1" dirty="0"/>
              <a:t>ACCEPTANCE</a:t>
            </a:r>
            <a:r>
              <a:rPr lang="en-CA" dirty="0"/>
              <a:t> – accept what we can and cannot change and thrive in spite of obstacles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740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you do the do’s there aren’t any don’ts!</a:t>
            </a:r>
          </a:p>
        </p:txBody>
      </p:sp>
    </p:spTree>
    <p:extLst>
      <p:ext uri="{BB962C8B-B14F-4D97-AF65-F5344CB8AC3E}">
        <p14:creationId xmlns:p14="http://schemas.microsoft.com/office/powerpoint/2010/main" val="5502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CYMK/UOY Advisor  Session</vt:lpstr>
      <vt:lpstr>Do’s</vt:lpstr>
      <vt:lpstr>Stages of Group Development</vt:lpstr>
      <vt:lpstr>Accountability</vt:lpstr>
      <vt:lpstr>Therapeutic elements of Groups (Yalom)</vt:lpstr>
      <vt:lpstr>DON’TS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CYMK/UOY Advisor  Session</dc:title>
  <dc:creator>Tato</dc:creator>
  <cp:lastModifiedBy>SUS Foundation</cp:lastModifiedBy>
  <cp:revision>9</cp:revision>
  <dcterms:created xsi:type="dcterms:W3CDTF">2017-07-16T15:29:33Z</dcterms:created>
  <dcterms:modified xsi:type="dcterms:W3CDTF">2017-09-02T14:00:04Z</dcterms:modified>
</cp:coreProperties>
</file>